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3" r:id="rId3"/>
    <p:sldId id="258" r:id="rId4"/>
    <p:sldId id="261" r:id="rId5"/>
    <p:sldId id="257" r:id="rId6"/>
    <p:sldId id="267" r:id="rId7"/>
    <p:sldId id="259" r:id="rId8"/>
    <p:sldId id="269" r:id="rId9"/>
    <p:sldId id="264" r:id="rId10"/>
    <p:sldId id="268" r:id="rId11"/>
    <p:sldId id="265" r:id="rId12"/>
    <p:sldId id="270" r:id="rId13"/>
    <p:sldId id="266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60"/>
  </p:normalViewPr>
  <p:slideViewPr>
    <p:cSldViewPr>
      <p:cViewPr>
        <p:scale>
          <a:sx n="57" d="100"/>
          <a:sy n="57" d="100"/>
        </p:scale>
        <p:origin x="-894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146C57E-69FF-4DB9-AB52-CA5BB2F84CCA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129F74A-C915-472B-AD2B-3952334759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Music\Erkin+Maulen,Marzhan+Arapbaeva+-+S1241.mp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Music\V-ALEM+ft+Ainura+Babaeva+.&#1050;&#1257;&#1082;+&#1090;&#1072;&#1088;&#1083;&#1072;&#1085;&#1076;&#1072;&#1088;&#1099;,&#1089;&#1077;&#1088;&#1080;&#1103;&#1083;+&#1089;&#1086;&#1091;&#1085;&#1076;&#1090;&#1088;&#1077;&#1082;+-+&#1041;&#1110;&#1079;&#1076;&#1077;&#1085;+&#1072;&#1089;&#1179;&#1072;&#1085;+&#1077;&#1096;&#1082;&#1110;&#1084;+&#1078;&#1086;&#1179;(music.nur.kz).mp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Music\&#1048;&#1073;&#1088;&#1072;&#1075;&#1080;&#1084;%20&#1045;&#1089;&#1082;&#1077;&#1085;&#1076;&#1110;&#1088;%20-%20&#1050;&amp;%231257;&#1082;%20&#1090;&#1091;&#1076;&#1099;&amp;%231187;%20&#1078;&#1077;&#1083;&#1073;&#1110;&#1088;&#1077;&#1075;&#1077;&#1085;&#1110;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Music\eskend_r_khasanaliev_-_atameken_(zaycev.net)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83897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Білесің бе,Елорданың тарихын?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vme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590621"/>
            <a:ext cx="5616624" cy="3416231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rkin+Maulen,Marzhan+Arapbaeva+-+S124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cstate="print"/>
          <a:stretch>
            <a:fillRect/>
          </a:stretch>
        </p:blipFill>
        <p:spPr>
          <a:xfrm>
            <a:off x="1475656" y="692696"/>
            <a:ext cx="304800" cy="304800"/>
          </a:xfrm>
          <a:prstGeom prst="rect">
            <a:avLst/>
          </a:prstGeom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23728" y="219998"/>
            <a:ext cx="48224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Сәлем саған, туған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бойындай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баулардан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Алатаудай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таулардан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Сарыарқадай даламнан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Теңіз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Каспий,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Аралдан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Баян-сұлу, Жібектей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Төлегендей түлектей,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Ұл-қызы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елімнен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Жұлдызы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жерімнен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Сәлем саған, туған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Аспаны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күні 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Жұлдызы 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түні 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Даласы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гүлі 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Арманы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сыры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Сәлем саған, сәлем саған, туған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44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6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6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6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6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60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6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836712"/>
            <a:ext cx="5814392" cy="451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  Ұйқасын </a:t>
            </a:r>
            <a:r>
              <a:rPr lang="kk-KZ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тап. 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Балдырған тобы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kk-KZ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Жайнай бер, жаңа Астанам,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              Ертегідей ғажап бас қалам.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Шағала:</a:t>
            </a:r>
            <a:r>
              <a:rPr lang="kk-KZ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Мынау менің Астанам,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15-ке толған жас қалам.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Жасқыран:</a:t>
            </a:r>
            <a:r>
              <a:rPr lang="kk-KZ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Астанам – асқарымдай көрінесің,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    Өлең боп көкірегімнен өрілесің,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Достық : </a:t>
            </a: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Астана - ару қала, аппақ қала,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            Көрінген көкжиектен асқақ дара,</a:t>
            </a:r>
            <a:endParaRPr lang="ru-RU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4320110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-ALEM+ft+Ainura+Babaeva+.Көк+тарландары,сериял+соундтрек+-+Бізден+асқан+ешкім+жоқ(music.nur.kz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cstate="print"/>
          <a:stretch>
            <a:fillRect/>
          </a:stretch>
        </p:blipFill>
        <p:spPr>
          <a:xfrm>
            <a:off x="899592" y="332656"/>
            <a:ext cx="304800" cy="304800"/>
          </a:xfrm>
          <a:prstGeom prst="rect">
            <a:avLst/>
          </a:prstGeom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331640" y="755412"/>
            <a:ext cx="403379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Десантшылар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Арыстан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рект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 ұ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ландар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Алыстап самғайтын ұландар.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Бізден басқа ешкім тең емес,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Десантқа лайық ұландар.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Десант жасындай  жайна,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Десант лапылдап  қайна.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Десант ел қорғаушылар,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Тұтқиыл шабуылдаушылар.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2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66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6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66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6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6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2483768" y="260648"/>
            <a:ext cx="5580112" cy="619268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«Астана- бұл менің төл перзентім.Әр адам, тегінде өз қаласын сүйетін шығар.Ал біз- астаналақтар өзіміздің жас қаламызды үш есе артық сүйеміз, өйткені оның құрылысын тақыр жерден бастадық.Мұндағы әрбір жаңа ғимарат біздің жүрегімізден шыққан, өйткені олар туған сәтінен бастап біздің көз алдымызда…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3347864" y="908720"/>
            <a:ext cx="1584325" cy="2147887"/>
            <a:chOff x="4044" y="1115"/>
            <a:chExt cx="1240" cy="1671"/>
          </a:xfrm>
        </p:grpSpPr>
        <p:sp>
          <p:nvSpPr>
            <p:cNvPr id="5" name="Freeform 23"/>
            <p:cNvSpPr>
              <a:spLocks/>
            </p:cNvSpPr>
            <p:nvPr/>
          </p:nvSpPr>
          <p:spPr bwMode="auto">
            <a:xfrm>
              <a:off x="4139" y="1234"/>
              <a:ext cx="1065" cy="1358"/>
            </a:xfrm>
            <a:custGeom>
              <a:avLst/>
              <a:gdLst>
                <a:gd name="T0" fmla="*/ 950 w 1065"/>
                <a:gd name="T1" fmla="*/ 0 h 1358"/>
                <a:gd name="T2" fmla="*/ 1065 w 1065"/>
                <a:gd name="T3" fmla="*/ 65 h 1358"/>
                <a:gd name="T4" fmla="*/ 131 w 1065"/>
                <a:gd name="T5" fmla="*/ 1358 h 1358"/>
                <a:gd name="T6" fmla="*/ 131 w 1065"/>
                <a:gd name="T7" fmla="*/ 1358 h 1358"/>
                <a:gd name="T8" fmla="*/ 115 w 1065"/>
                <a:gd name="T9" fmla="*/ 1344 h 1358"/>
                <a:gd name="T10" fmla="*/ 1006 w 1065"/>
                <a:gd name="T11" fmla="*/ 119 h 1358"/>
                <a:gd name="T12" fmla="*/ 974 w 1065"/>
                <a:gd name="T13" fmla="*/ 102 h 1358"/>
                <a:gd name="T14" fmla="*/ 72 w 1065"/>
                <a:gd name="T15" fmla="*/ 1351 h 1358"/>
                <a:gd name="T16" fmla="*/ 72 w 1065"/>
                <a:gd name="T17" fmla="*/ 1351 h 1358"/>
                <a:gd name="T18" fmla="*/ 60 w 1065"/>
                <a:gd name="T19" fmla="*/ 1358 h 1358"/>
                <a:gd name="T20" fmla="*/ 52 w 1065"/>
                <a:gd name="T21" fmla="*/ 1358 h 1358"/>
                <a:gd name="T22" fmla="*/ 44 w 1065"/>
                <a:gd name="T23" fmla="*/ 1354 h 1358"/>
                <a:gd name="T24" fmla="*/ 36 w 1065"/>
                <a:gd name="T25" fmla="*/ 1344 h 1358"/>
                <a:gd name="T26" fmla="*/ 946 w 1065"/>
                <a:gd name="T27" fmla="*/ 85 h 1358"/>
                <a:gd name="T28" fmla="*/ 914 w 1065"/>
                <a:gd name="T29" fmla="*/ 72 h 1358"/>
                <a:gd name="T30" fmla="*/ 20 w 1065"/>
                <a:gd name="T31" fmla="*/ 1310 h 1358"/>
                <a:gd name="T32" fmla="*/ 20 w 1065"/>
                <a:gd name="T33" fmla="*/ 1310 h 1358"/>
                <a:gd name="T34" fmla="*/ 12 w 1065"/>
                <a:gd name="T35" fmla="*/ 1310 h 1358"/>
                <a:gd name="T36" fmla="*/ 0 w 1065"/>
                <a:gd name="T37" fmla="*/ 1313 h 1358"/>
                <a:gd name="T38" fmla="*/ 0 w 1065"/>
                <a:gd name="T39" fmla="*/ 1313 h 1358"/>
                <a:gd name="T40" fmla="*/ 950 w 1065"/>
                <a:gd name="T41" fmla="*/ 0 h 13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65"/>
                <a:gd name="T64" fmla="*/ 0 h 1358"/>
                <a:gd name="T65" fmla="*/ 1065 w 1065"/>
                <a:gd name="T66" fmla="*/ 1358 h 135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65" h="1358">
                  <a:moveTo>
                    <a:pt x="950" y="0"/>
                  </a:moveTo>
                  <a:lnTo>
                    <a:pt x="1065" y="65"/>
                  </a:lnTo>
                  <a:lnTo>
                    <a:pt x="131" y="1358"/>
                  </a:lnTo>
                  <a:lnTo>
                    <a:pt x="115" y="1344"/>
                  </a:lnTo>
                  <a:lnTo>
                    <a:pt x="1006" y="119"/>
                  </a:lnTo>
                  <a:lnTo>
                    <a:pt x="974" y="102"/>
                  </a:lnTo>
                  <a:lnTo>
                    <a:pt x="72" y="1351"/>
                  </a:lnTo>
                  <a:lnTo>
                    <a:pt x="60" y="1358"/>
                  </a:lnTo>
                  <a:lnTo>
                    <a:pt x="52" y="1358"/>
                  </a:lnTo>
                  <a:lnTo>
                    <a:pt x="44" y="1354"/>
                  </a:lnTo>
                  <a:lnTo>
                    <a:pt x="36" y="1344"/>
                  </a:lnTo>
                  <a:lnTo>
                    <a:pt x="946" y="85"/>
                  </a:lnTo>
                  <a:lnTo>
                    <a:pt x="914" y="72"/>
                  </a:lnTo>
                  <a:lnTo>
                    <a:pt x="20" y="1310"/>
                  </a:lnTo>
                  <a:lnTo>
                    <a:pt x="12" y="1310"/>
                  </a:lnTo>
                  <a:lnTo>
                    <a:pt x="0" y="1313"/>
                  </a:lnTo>
                  <a:lnTo>
                    <a:pt x="950" y="0"/>
                  </a:lnTo>
                  <a:close/>
                </a:path>
              </a:pathLst>
            </a:custGeom>
            <a:solidFill>
              <a:srgbClr val="E094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4"/>
            <p:cNvSpPr>
              <a:spLocks/>
            </p:cNvSpPr>
            <p:nvPr/>
          </p:nvSpPr>
          <p:spPr bwMode="auto">
            <a:xfrm>
              <a:off x="4211" y="1336"/>
              <a:ext cx="934" cy="1249"/>
            </a:xfrm>
            <a:custGeom>
              <a:avLst/>
              <a:gdLst>
                <a:gd name="T0" fmla="*/ 12 w 934"/>
                <a:gd name="T1" fmla="*/ 1239 h 1249"/>
                <a:gd name="T2" fmla="*/ 12 w 934"/>
                <a:gd name="T3" fmla="*/ 1239 h 1249"/>
                <a:gd name="T4" fmla="*/ 0 w 934"/>
                <a:gd name="T5" fmla="*/ 1249 h 1249"/>
                <a:gd name="T6" fmla="*/ 902 w 934"/>
                <a:gd name="T7" fmla="*/ 0 h 1249"/>
                <a:gd name="T8" fmla="*/ 934 w 934"/>
                <a:gd name="T9" fmla="*/ 17 h 1249"/>
                <a:gd name="T10" fmla="*/ 43 w 934"/>
                <a:gd name="T11" fmla="*/ 1242 h 1249"/>
                <a:gd name="T12" fmla="*/ 43 w 934"/>
                <a:gd name="T13" fmla="*/ 1242 h 1249"/>
                <a:gd name="T14" fmla="*/ 35 w 934"/>
                <a:gd name="T15" fmla="*/ 1239 h 1249"/>
                <a:gd name="T16" fmla="*/ 28 w 934"/>
                <a:gd name="T17" fmla="*/ 1235 h 1249"/>
                <a:gd name="T18" fmla="*/ 20 w 934"/>
                <a:gd name="T19" fmla="*/ 1235 h 1249"/>
                <a:gd name="T20" fmla="*/ 12 w 934"/>
                <a:gd name="T21" fmla="*/ 1239 h 1249"/>
                <a:gd name="T22" fmla="*/ 12 w 934"/>
                <a:gd name="T23" fmla="*/ 1239 h 12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34"/>
                <a:gd name="T37" fmla="*/ 0 h 1249"/>
                <a:gd name="T38" fmla="*/ 934 w 934"/>
                <a:gd name="T39" fmla="*/ 1249 h 124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34" h="1249">
                  <a:moveTo>
                    <a:pt x="12" y="1239"/>
                  </a:moveTo>
                  <a:lnTo>
                    <a:pt x="12" y="1239"/>
                  </a:lnTo>
                  <a:lnTo>
                    <a:pt x="0" y="1249"/>
                  </a:lnTo>
                  <a:lnTo>
                    <a:pt x="902" y="0"/>
                  </a:lnTo>
                  <a:lnTo>
                    <a:pt x="934" y="17"/>
                  </a:lnTo>
                  <a:lnTo>
                    <a:pt x="43" y="1242"/>
                  </a:lnTo>
                  <a:lnTo>
                    <a:pt x="35" y="1239"/>
                  </a:lnTo>
                  <a:lnTo>
                    <a:pt x="28" y="1235"/>
                  </a:lnTo>
                  <a:lnTo>
                    <a:pt x="20" y="1235"/>
                  </a:lnTo>
                  <a:lnTo>
                    <a:pt x="12" y="1239"/>
                  </a:lnTo>
                  <a:close/>
                </a:path>
              </a:pathLst>
            </a:custGeom>
            <a:solidFill>
              <a:srgbClr val="DE7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5"/>
            <p:cNvSpPr>
              <a:spLocks/>
            </p:cNvSpPr>
            <p:nvPr/>
          </p:nvSpPr>
          <p:spPr bwMode="auto">
            <a:xfrm>
              <a:off x="4044" y="2731"/>
              <a:ext cx="43" cy="55"/>
            </a:xfrm>
            <a:custGeom>
              <a:avLst/>
              <a:gdLst>
                <a:gd name="T0" fmla="*/ 24 w 43"/>
                <a:gd name="T1" fmla="*/ 0 h 55"/>
                <a:gd name="T2" fmla="*/ 24 w 43"/>
                <a:gd name="T3" fmla="*/ 0 h 55"/>
                <a:gd name="T4" fmla="*/ 43 w 43"/>
                <a:gd name="T5" fmla="*/ 17 h 55"/>
                <a:gd name="T6" fmla="*/ 0 w 43"/>
                <a:gd name="T7" fmla="*/ 55 h 55"/>
                <a:gd name="T8" fmla="*/ 24 w 43"/>
                <a:gd name="T9" fmla="*/ 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55"/>
                <a:gd name="T17" fmla="*/ 43 w 43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55">
                  <a:moveTo>
                    <a:pt x="24" y="0"/>
                  </a:moveTo>
                  <a:lnTo>
                    <a:pt x="24" y="0"/>
                  </a:lnTo>
                  <a:lnTo>
                    <a:pt x="43" y="17"/>
                  </a:lnTo>
                  <a:lnTo>
                    <a:pt x="0" y="55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40404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6"/>
            <p:cNvSpPr>
              <a:spLocks/>
            </p:cNvSpPr>
            <p:nvPr/>
          </p:nvSpPr>
          <p:spPr bwMode="auto">
            <a:xfrm>
              <a:off x="4068" y="2544"/>
              <a:ext cx="202" cy="204"/>
            </a:xfrm>
            <a:custGeom>
              <a:avLst/>
              <a:gdLst>
                <a:gd name="T0" fmla="*/ 71 w 202"/>
                <a:gd name="T1" fmla="*/ 3 h 204"/>
                <a:gd name="T2" fmla="*/ 71 w 202"/>
                <a:gd name="T3" fmla="*/ 3 h 204"/>
                <a:gd name="T4" fmla="*/ 83 w 202"/>
                <a:gd name="T5" fmla="*/ 0 h 204"/>
                <a:gd name="T6" fmla="*/ 91 w 202"/>
                <a:gd name="T7" fmla="*/ 0 h 204"/>
                <a:gd name="T8" fmla="*/ 91 w 202"/>
                <a:gd name="T9" fmla="*/ 0 h 204"/>
                <a:gd name="T10" fmla="*/ 99 w 202"/>
                <a:gd name="T11" fmla="*/ 3 h 204"/>
                <a:gd name="T12" fmla="*/ 99 w 202"/>
                <a:gd name="T13" fmla="*/ 10 h 204"/>
                <a:gd name="T14" fmla="*/ 99 w 202"/>
                <a:gd name="T15" fmla="*/ 10 h 204"/>
                <a:gd name="T16" fmla="*/ 107 w 202"/>
                <a:gd name="T17" fmla="*/ 34 h 204"/>
                <a:gd name="T18" fmla="*/ 107 w 202"/>
                <a:gd name="T19" fmla="*/ 34 h 204"/>
                <a:gd name="T20" fmla="*/ 115 w 202"/>
                <a:gd name="T21" fmla="*/ 44 h 204"/>
                <a:gd name="T22" fmla="*/ 123 w 202"/>
                <a:gd name="T23" fmla="*/ 48 h 204"/>
                <a:gd name="T24" fmla="*/ 131 w 202"/>
                <a:gd name="T25" fmla="*/ 48 h 204"/>
                <a:gd name="T26" fmla="*/ 143 w 202"/>
                <a:gd name="T27" fmla="*/ 41 h 204"/>
                <a:gd name="T28" fmla="*/ 143 w 202"/>
                <a:gd name="T29" fmla="*/ 41 h 204"/>
                <a:gd name="T30" fmla="*/ 155 w 202"/>
                <a:gd name="T31" fmla="*/ 31 h 204"/>
                <a:gd name="T32" fmla="*/ 155 w 202"/>
                <a:gd name="T33" fmla="*/ 31 h 204"/>
                <a:gd name="T34" fmla="*/ 163 w 202"/>
                <a:gd name="T35" fmla="*/ 27 h 204"/>
                <a:gd name="T36" fmla="*/ 171 w 202"/>
                <a:gd name="T37" fmla="*/ 27 h 204"/>
                <a:gd name="T38" fmla="*/ 178 w 202"/>
                <a:gd name="T39" fmla="*/ 31 h 204"/>
                <a:gd name="T40" fmla="*/ 186 w 202"/>
                <a:gd name="T41" fmla="*/ 34 h 204"/>
                <a:gd name="T42" fmla="*/ 186 w 202"/>
                <a:gd name="T43" fmla="*/ 34 h 204"/>
                <a:gd name="T44" fmla="*/ 202 w 202"/>
                <a:gd name="T45" fmla="*/ 48 h 204"/>
                <a:gd name="T46" fmla="*/ 194 w 202"/>
                <a:gd name="T47" fmla="*/ 54 h 204"/>
                <a:gd name="T48" fmla="*/ 19 w 202"/>
                <a:gd name="T49" fmla="*/ 204 h 204"/>
                <a:gd name="T50" fmla="*/ 19 w 202"/>
                <a:gd name="T51" fmla="*/ 204 h 204"/>
                <a:gd name="T52" fmla="*/ 0 w 202"/>
                <a:gd name="T53" fmla="*/ 187 h 204"/>
                <a:gd name="T54" fmla="*/ 71 w 202"/>
                <a:gd name="T55" fmla="*/ 3 h 2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02"/>
                <a:gd name="T85" fmla="*/ 0 h 204"/>
                <a:gd name="T86" fmla="*/ 202 w 202"/>
                <a:gd name="T87" fmla="*/ 204 h 20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02" h="204">
                  <a:moveTo>
                    <a:pt x="71" y="3"/>
                  </a:moveTo>
                  <a:lnTo>
                    <a:pt x="71" y="3"/>
                  </a:lnTo>
                  <a:lnTo>
                    <a:pt x="83" y="0"/>
                  </a:lnTo>
                  <a:lnTo>
                    <a:pt x="91" y="0"/>
                  </a:lnTo>
                  <a:lnTo>
                    <a:pt x="99" y="3"/>
                  </a:lnTo>
                  <a:lnTo>
                    <a:pt x="99" y="10"/>
                  </a:lnTo>
                  <a:lnTo>
                    <a:pt x="107" y="34"/>
                  </a:lnTo>
                  <a:lnTo>
                    <a:pt x="115" y="44"/>
                  </a:lnTo>
                  <a:lnTo>
                    <a:pt x="123" y="48"/>
                  </a:lnTo>
                  <a:lnTo>
                    <a:pt x="131" y="48"/>
                  </a:lnTo>
                  <a:lnTo>
                    <a:pt x="143" y="41"/>
                  </a:lnTo>
                  <a:lnTo>
                    <a:pt x="155" y="31"/>
                  </a:lnTo>
                  <a:lnTo>
                    <a:pt x="163" y="27"/>
                  </a:lnTo>
                  <a:lnTo>
                    <a:pt x="171" y="27"/>
                  </a:lnTo>
                  <a:lnTo>
                    <a:pt x="178" y="31"/>
                  </a:lnTo>
                  <a:lnTo>
                    <a:pt x="186" y="34"/>
                  </a:lnTo>
                  <a:lnTo>
                    <a:pt x="202" y="48"/>
                  </a:lnTo>
                  <a:lnTo>
                    <a:pt x="194" y="54"/>
                  </a:lnTo>
                  <a:lnTo>
                    <a:pt x="19" y="204"/>
                  </a:lnTo>
                  <a:lnTo>
                    <a:pt x="0" y="187"/>
                  </a:lnTo>
                  <a:lnTo>
                    <a:pt x="71" y="3"/>
                  </a:lnTo>
                  <a:close/>
                </a:path>
              </a:pathLst>
            </a:custGeom>
            <a:solidFill>
              <a:srgbClr val="FCE8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7"/>
            <p:cNvSpPr>
              <a:spLocks/>
            </p:cNvSpPr>
            <p:nvPr/>
          </p:nvSpPr>
          <p:spPr bwMode="auto">
            <a:xfrm>
              <a:off x="4159" y="1306"/>
              <a:ext cx="926" cy="1272"/>
            </a:xfrm>
            <a:custGeom>
              <a:avLst/>
              <a:gdLst>
                <a:gd name="T0" fmla="*/ 8 w 926"/>
                <a:gd name="T1" fmla="*/ 1248 h 1272"/>
                <a:gd name="T2" fmla="*/ 8 w 926"/>
                <a:gd name="T3" fmla="*/ 1248 h 1272"/>
                <a:gd name="T4" fmla="*/ 8 w 926"/>
                <a:gd name="T5" fmla="*/ 1241 h 1272"/>
                <a:gd name="T6" fmla="*/ 0 w 926"/>
                <a:gd name="T7" fmla="*/ 1238 h 1272"/>
                <a:gd name="T8" fmla="*/ 894 w 926"/>
                <a:gd name="T9" fmla="*/ 0 h 1272"/>
                <a:gd name="T10" fmla="*/ 926 w 926"/>
                <a:gd name="T11" fmla="*/ 13 h 1272"/>
                <a:gd name="T12" fmla="*/ 16 w 926"/>
                <a:gd name="T13" fmla="*/ 1272 h 1272"/>
                <a:gd name="T14" fmla="*/ 16 w 926"/>
                <a:gd name="T15" fmla="*/ 1272 h 1272"/>
                <a:gd name="T16" fmla="*/ 8 w 926"/>
                <a:gd name="T17" fmla="*/ 1248 h 1272"/>
                <a:gd name="T18" fmla="*/ 8 w 926"/>
                <a:gd name="T19" fmla="*/ 1248 h 12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26"/>
                <a:gd name="T31" fmla="*/ 0 h 1272"/>
                <a:gd name="T32" fmla="*/ 926 w 926"/>
                <a:gd name="T33" fmla="*/ 1272 h 12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26" h="1272">
                  <a:moveTo>
                    <a:pt x="8" y="1248"/>
                  </a:moveTo>
                  <a:lnTo>
                    <a:pt x="8" y="1248"/>
                  </a:lnTo>
                  <a:lnTo>
                    <a:pt x="8" y="1241"/>
                  </a:lnTo>
                  <a:lnTo>
                    <a:pt x="0" y="1238"/>
                  </a:lnTo>
                  <a:lnTo>
                    <a:pt x="894" y="0"/>
                  </a:lnTo>
                  <a:lnTo>
                    <a:pt x="926" y="13"/>
                  </a:lnTo>
                  <a:lnTo>
                    <a:pt x="16" y="1272"/>
                  </a:lnTo>
                  <a:lnTo>
                    <a:pt x="8" y="1248"/>
                  </a:lnTo>
                  <a:close/>
                </a:path>
              </a:pathLst>
            </a:custGeom>
            <a:solidFill>
              <a:srgbClr val="E9A5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8"/>
            <p:cNvSpPr>
              <a:spLocks/>
            </p:cNvSpPr>
            <p:nvPr/>
          </p:nvSpPr>
          <p:spPr bwMode="auto">
            <a:xfrm>
              <a:off x="5097" y="1132"/>
              <a:ext cx="187" cy="170"/>
            </a:xfrm>
            <a:custGeom>
              <a:avLst/>
              <a:gdLst>
                <a:gd name="T0" fmla="*/ 163 w 187"/>
                <a:gd name="T1" fmla="*/ 0 h 170"/>
                <a:gd name="T2" fmla="*/ 163 w 187"/>
                <a:gd name="T3" fmla="*/ 0 h 170"/>
                <a:gd name="T4" fmla="*/ 163 w 187"/>
                <a:gd name="T5" fmla="*/ 17 h 170"/>
                <a:gd name="T6" fmla="*/ 155 w 187"/>
                <a:gd name="T7" fmla="*/ 31 h 170"/>
                <a:gd name="T8" fmla="*/ 99 w 187"/>
                <a:gd name="T9" fmla="*/ 112 h 170"/>
                <a:gd name="T10" fmla="*/ 99 w 187"/>
                <a:gd name="T11" fmla="*/ 112 h 170"/>
                <a:gd name="T12" fmla="*/ 91 w 187"/>
                <a:gd name="T13" fmla="*/ 119 h 170"/>
                <a:gd name="T14" fmla="*/ 79 w 187"/>
                <a:gd name="T15" fmla="*/ 126 h 170"/>
                <a:gd name="T16" fmla="*/ 68 w 187"/>
                <a:gd name="T17" fmla="*/ 133 h 170"/>
                <a:gd name="T18" fmla="*/ 56 w 187"/>
                <a:gd name="T19" fmla="*/ 136 h 170"/>
                <a:gd name="T20" fmla="*/ 44 w 187"/>
                <a:gd name="T21" fmla="*/ 136 h 170"/>
                <a:gd name="T22" fmla="*/ 32 w 187"/>
                <a:gd name="T23" fmla="*/ 136 h 170"/>
                <a:gd name="T24" fmla="*/ 20 w 187"/>
                <a:gd name="T25" fmla="*/ 133 h 170"/>
                <a:gd name="T26" fmla="*/ 8 w 187"/>
                <a:gd name="T27" fmla="*/ 130 h 170"/>
                <a:gd name="T28" fmla="*/ 8 w 187"/>
                <a:gd name="T29" fmla="*/ 130 h 170"/>
                <a:gd name="T30" fmla="*/ 0 w 187"/>
                <a:gd name="T31" fmla="*/ 123 h 170"/>
                <a:gd name="T32" fmla="*/ 0 w 187"/>
                <a:gd name="T33" fmla="*/ 123 h 170"/>
                <a:gd name="T34" fmla="*/ 4 w 187"/>
                <a:gd name="T35" fmla="*/ 136 h 170"/>
                <a:gd name="T36" fmla="*/ 8 w 187"/>
                <a:gd name="T37" fmla="*/ 147 h 170"/>
                <a:gd name="T38" fmla="*/ 20 w 187"/>
                <a:gd name="T39" fmla="*/ 157 h 170"/>
                <a:gd name="T40" fmla="*/ 28 w 187"/>
                <a:gd name="T41" fmla="*/ 164 h 170"/>
                <a:gd name="T42" fmla="*/ 28 w 187"/>
                <a:gd name="T43" fmla="*/ 164 h 170"/>
                <a:gd name="T44" fmla="*/ 40 w 187"/>
                <a:gd name="T45" fmla="*/ 167 h 170"/>
                <a:gd name="T46" fmla="*/ 56 w 187"/>
                <a:gd name="T47" fmla="*/ 170 h 170"/>
                <a:gd name="T48" fmla="*/ 68 w 187"/>
                <a:gd name="T49" fmla="*/ 170 h 170"/>
                <a:gd name="T50" fmla="*/ 79 w 187"/>
                <a:gd name="T51" fmla="*/ 170 h 170"/>
                <a:gd name="T52" fmla="*/ 91 w 187"/>
                <a:gd name="T53" fmla="*/ 167 h 170"/>
                <a:gd name="T54" fmla="*/ 103 w 187"/>
                <a:gd name="T55" fmla="*/ 160 h 170"/>
                <a:gd name="T56" fmla="*/ 111 w 187"/>
                <a:gd name="T57" fmla="*/ 153 h 170"/>
                <a:gd name="T58" fmla="*/ 119 w 187"/>
                <a:gd name="T59" fmla="*/ 143 h 170"/>
                <a:gd name="T60" fmla="*/ 179 w 187"/>
                <a:gd name="T61" fmla="*/ 65 h 170"/>
                <a:gd name="T62" fmla="*/ 179 w 187"/>
                <a:gd name="T63" fmla="*/ 65 h 170"/>
                <a:gd name="T64" fmla="*/ 187 w 187"/>
                <a:gd name="T65" fmla="*/ 48 h 170"/>
                <a:gd name="T66" fmla="*/ 187 w 187"/>
                <a:gd name="T67" fmla="*/ 31 h 170"/>
                <a:gd name="T68" fmla="*/ 179 w 187"/>
                <a:gd name="T69" fmla="*/ 14 h 170"/>
                <a:gd name="T70" fmla="*/ 163 w 187"/>
                <a:gd name="T71" fmla="*/ 0 h 170"/>
                <a:gd name="T72" fmla="*/ 163 w 187"/>
                <a:gd name="T73" fmla="*/ 0 h 1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87"/>
                <a:gd name="T112" fmla="*/ 0 h 170"/>
                <a:gd name="T113" fmla="*/ 187 w 187"/>
                <a:gd name="T114" fmla="*/ 170 h 1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87" h="170">
                  <a:moveTo>
                    <a:pt x="163" y="0"/>
                  </a:moveTo>
                  <a:lnTo>
                    <a:pt x="163" y="0"/>
                  </a:lnTo>
                  <a:lnTo>
                    <a:pt x="163" y="17"/>
                  </a:lnTo>
                  <a:lnTo>
                    <a:pt x="155" y="31"/>
                  </a:lnTo>
                  <a:lnTo>
                    <a:pt x="99" y="112"/>
                  </a:lnTo>
                  <a:lnTo>
                    <a:pt x="91" y="119"/>
                  </a:lnTo>
                  <a:lnTo>
                    <a:pt x="79" y="126"/>
                  </a:lnTo>
                  <a:lnTo>
                    <a:pt x="68" y="133"/>
                  </a:lnTo>
                  <a:lnTo>
                    <a:pt x="56" y="136"/>
                  </a:lnTo>
                  <a:lnTo>
                    <a:pt x="44" y="136"/>
                  </a:lnTo>
                  <a:lnTo>
                    <a:pt x="32" y="136"/>
                  </a:lnTo>
                  <a:lnTo>
                    <a:pt x="20" y="133"/>
                  </a:lnTo>
                  <a:lnTo>
                    <a:pt x="8" y="130"/>
                  </a:lnTo>
                  <a:lnTo>
                    <a:pt x="0" y="123"/>
                  </a:lnTo>
                  <a:lnTo>
                    <a:pt x="4" y="136"/>
                  </a:lnTo>
                  <a:lnTo>
                    <a:pt x="8" y="147"/>
                  </a:lnTo>
                  <a:lnTo>
                    <a:pt x="20" y="157"/>
                  </a:lnTo>
                  <a:lnTo>
                    <a:pt x="28" y="164"/>
                  </a:lnTo>
                  <a:lnTo>
                    <a:pt x="40" y="167"/>
                  </a:lnTo>
                  <a:lnTo>
                    <a:pt x="56" y="170"/>
                  </a:lnTo>
                  <a:lnTo>
                    <a:pt x="68" y="170"/>
                  </a:lnTo>
                  <a:lnTo>
                    <a:pt x="79" y="170"/>
                  </a:lnTo>
                  <a:lnTo>
                    <a:pt x="91" y="167"/>
                  </a:lnTo>
                  <a:lnTo>
                    <a:pt x="103" y="160"/>
                  </a:lnTo>
                  <a:lnTo>
                    <a:pt x="111" y="153"/>
                  </a:lnTo>
                  <a:lnTo>
                    <a:pt x="119" y="143"/>
                  </a:lnTo>
                  <a:lnTo>
                    <a:pt x="179" y="65"/>
                  </a:lnTo>
                  <a:lnTo>
                    <a:pt x="187" y="48"/>
                  </a:lnTo>
                  <a:lnTo>
                    <a:pt x="187" y="31"/>
                  </a:lnTo>
                  <a:lnTo>
                    <a:pt x="179" y="14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BC6D7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9"/>
            <p:cNvSpPr>
              <a:spLocks/>
            </p:cNvSpPr>
            <p:nvPr/>
          </p:nvSpPr>
          <p:spPr bwMode="auto">
            <a:xfrm>
              <a:off x="5097" y="1115"/>
              <a:ext cx="163" cy="153"/>
            </a:xfrm>
            <a:custGeom>
              <a:avLst/>
              <a:gdLst>
                <a:gd name="T0" fmla="*/ 99 w 163"/>
                <a:gd name="T1" fmla="*/ 129 h 153"/>
                <a:gd name="T2" fmla="*/ 155 w 163"/>
                <a:gd name="T3" fmla="*/ 48 h 153"/>
                <a:gd name="T4" fmla="*/ 155 w 163"/>
                <a:gd name="T5" fmla="*/ 48 h 153"/>
                <a:gd name="T6" fmla="*/ 163 w 163"/>
                <a:gd name="T7" fmla="*/ 34 h 153"/>
                <a:gd name="T8" fmla="*/ 163 w 163"/>
                <a:gd name="T9" fmla="*/ 17 h 153"/>
                <a:gd name="T10" fmla="*/ 163 w 163"/>
                <a:gd name="T11" fmla="*/ 17 h 153"/>
                <a:gd name="T12" fmla="*/ 151 w 163"/>
                <a:gd name="T13" fmla="*/ 10 h 153"/>
                <a:gd name="T14" fmla="*/ 151 w 163"/>
                <a:gd name="T15" fmla="*/ 10 h 153"/>
                <a:gd name="T16" fmla="*/ 127 w 163"/>
                <a:gd name="T17" fmla="*/ 0 h 153"/>
                <a:gd name="T18" fmla="*/ 103 w 163"/>
                <a:gd name="T19" fmla="*/ 0 h 153"/>
                <a:gd name="T20" fmla="*/ 95 w 163"/>
                <a:gd name="T21" fmla="*/ 4 h 153"/>
                <a:gd name="T22" fmla="*/ 83 w 163"/>
                <a:gd name="T23" fmla="*/ 7 h 153"/>
                <a:gd name="T24" fmla="*/ 75 w 163"/>
                <a:gd name="T25" fmla="*/ 14 h 153"/>
                <a:gd name="T26" fmla="*/ 68 w 163"/>
                <a:gd name="T27" fmla="*/ 21 h 153"/>
                <a:gd name="T28" fmla="*/ 8 w 163"/>
                <a:gd name="T29" fmla="*/ 102 h 153"/>
                <a:gd name="T30" fmla="*/ 8 w 163"/>
                <a:gd name="T31" fmla="*/ 102 h 153"/>
                <a:gd name="T32" fmla="*/ 0 w 163"/>
                <a:gd name="T33" fmla="*/ 123 h 153"/>
                <a:gd name="T34" fmla="*/ 0 w 163"/>
                <a:gd name="T35" fmla="*/ 140 h 153"/>
                <a:gd name="T36" fmla="*/ 0 w 163"/>
                <a:gd name="T37" fmla="*/ 140 h 153"/>
                <a:gd name="T38" fmla="*/ 8 w 163"/>
                <a:gd name="T39" fmla="*/ 147 h 153"/>
                <a:gd name="T40" fmla="*/ 8 w 163"/>
                <a:gd name="T41" fmla="*/ 147 h 153"/>
                <a:gd name="T42" fmla="*/ 20 w 163"/>
                <a:gd name="T43" fmla="*/ 150 h 153"/>
                <a:gd name="T44" fmla="*/ 32 w 163"/>
                <a:gd name="T45" fmla="*/ 153 h 153"/>
                <a:gd name="T46" fmla="*/ 44 w 163"/>
                <a:gd name="T47" fmla="*/ 153 h 153"/>
                <a:gd name="T48" fmla="*/ 56 w 163"/>
                <a:gd name="T49" fmla="*/ 153 h 153"/>
                <a:gd name="T50" fmla="*/ 68 w 163"/>
                <a:gd name="T51" fmla="*/ 150 h 153"/>
                <a:gd name="T52" fmla="*/ 79 w 163"/>
                <a:gd name="T53" fmla="*/ 143 h 153"/>
                <a:gd name="T54" fmla="*/ 91 w 163"/>
                <a:gd name="T55" fmla="*/ 136 h 153"/>
                <a:gd name="T56" fmla="*/ 99 w 163"/>
                <a:gd name="T57" fmla="*/ 129 h 153"/>
                <a:gd name="T58" fmla="*/ 99 w 163"/>
                <a:gd name="T59" fmla="*/ 129 h 15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3"/>
                <a:gd name="T91" fmla="*/ 0 h 153"/>
                <a:gd name="T92" fmla="*/ 163 w 163"/>
                <a:gd name="T93" fmla="*/ 153 h 15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3" h="153">
                  <a:moveTo>
                    <a:pt x="99" y="129"/>
                  </a:moveTo>
                  <a:lnTo>
                    <a:pt x="155" y="48"/>
                  </a:lnTo>
                  <a:lnTo>
                    <a:pt x="163" y="34"/>
                  </a:lnTo>
                  <a:lnTo>
                    <a:pt x="163" y="17"/>
                  </a:lnTo>
                  <a:lnTo>
                    <a:pt x="151" y="10"/>
                  </a:lnTo>
                  <a:lnTo>
                    <a:pt x="127" y="0"/>
                  </a:lnTo>
                  <a:lnTo>
                    <a:pt x="103" y="0"/>
                  </a:lnTo>
                  <a:lnTo>
                    <a:pt x="95" y="4"/>
                  </a:lnTo>
                  <a:lnTo>
                    <a:pt x="83" y="7"/>
                  </a:lnTo>
                  <a:lnTo>
                    <a:pt x="75" y="14"/>
                  </a:lnTo>
                  <a:lnTo>
                    <a:pt x="68" y="21"/>
                  </a:lnTo>
                  <a:lnTo>
                    <a:pt x="8" y="102"/>
                  </a:lnTo>
                  <a:lnTo>
                    <a:pt x="0" y="123"/>
                  </a:lnTo>
                  <a:lnTo>
                    <a:pt x="0" y="140"/>
                  </a:lnTo>
                  <a:lnTo>
                    <a:pt x="8" y="147"/>
                  </a:lnTo>
                  <a:lnTo>
                    <a:pt x="20" y="150"/>
                  </a:lnTo>
                  <a:lnTo>
                    <a:pt x="32" y="153"/>
                  </a:lnTo>
                  <a:lnTo>
                    <a:pt x="44" y="153"/>
                  </a:lnTo>
                  <a:lnTo>
                    <a:pt x="56" y="153"/>
                  </a:lnTo>
                  <a:lnTo>
                    <a:pt x="68" y="150"/>
                  </a:lnTo>
                  <a:lnTo>
                    <a:pt x="79" y="143"/>
                  </a:lnTo>
                  <a:lnTo>
                    <a:pt x="91" y="136"/>
                  </a:lnTo>
                  <a:lnTo>
                    <a:pt x="99" y="129"/>
                  </a:lnTo>
                  <a:close/>
                </a:path>
              </a:pathLst>
            </a:custGeom>
            <a:solidFill>
              <a:srgbClr val="EB88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30"/>
            <p:cNvSpPr>
              <a:spLocks/>
            </p:cNvSpPr>
            <p:nvPr/>
          </p:nvSpPr>
          <p:spPr bwMode="auto">
            <a:xfrm>
              <a:off x="5006" y="1153"/>
              <a:ext cx="178" cy="214"/>
            </a:xfrm>
            <a:custGeom>
              <a:avLst/>
              <a:gdLst>
                <a:gd name="T0" fmla="*/ 139 w 178"/>
                <a:gd name="T1" fmla="*/ 0 h 214"/>
                <a:gd name="T2" fmla="*/ 0 w 178"/>
                <a:gd name="T3" fmla="*/ 194 h 214"/>
                <a:gd name="T4" fmla="*/ 39 w 178"/>
                <a:gd name="T5" fmla="*/ 214 h 214"/>
                <a:gd name="T6" fmla="*/ 178 w 178"/>
                <a:gd name="T7" fmla="*/ 23 h 214"/>
                <a:gd name="T8" fmla="*/ 139 w 178"/>
                <a:gd name="T9" fmla="*/ 0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"/>
                <a:gd name="T16" fmla="*/ 0 h 214"/>
                <a:gd name="T17" fmla="*/ 178 w 178"/>
                <a:gd name="T18" fmla="*/ 214 h 2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" h="214">
                  <a:moveTo>
                    <a:pt x="139" y="0"/>
                  </a:moveTo>
                  <a:lnTo>
                    <a:pt x="0" y="194"/>
                  </a:lnTo>
                  <a:lnTo>
                    <a:pt x="39" y="214"/>
                  </a:lnTo>
                  <a:lnTo>
                    <a:pt x="178" y="23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D9D9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31"/>
            <p:cNvSpPr>
              <a:spLocks/>
            </p:cNvSpPr>
            <p:nvPr/>
          </p:nvSpPr>
          <p:spPr bwMode="auto">
            <a:xfrm>
              <a:off x="5045" y="1176"/>
              <a:ext cx="219" cy="235"/>
            </a:xfrm>
            <a:custGeom>
              <a:avLst/>
              <a:gdLst>
                <a:gd name="T0" fmla="*/ 219 w 219"/>
                <a:gd name="T1" fmla="*/ 41 h 235"/>
                <a:gd name="T2" fmla="*/ 139 w 219"/>
                <a:gd name="T3" fmla="*/ 0 h 235"/>
                <a:gd name="T4" fmla="*/ 0 w 219"/>
                <a:gd name="T5" fmla="*/ 191 h 235"/>
                <a:gd name="T6" fmla="*/ 80 w 219"/>
                <a:gd name="T7" fmla="*/ 235 h 235"/>
                <a:gd name="T8" fmla="*/ 219 w 219"/>
                <a:gd name="T9" fmla="*/ 41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"/>
                <a:gd name="T16" fmla="*/ 0 h 235"/>
                <a:gd name="T17" fmla="*/ 219 w 219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" h="235">
                  <a:moveTo>
                    <a:pt x="219" y="41"/>
                  </a:moveTo>
                  <a:lnTo>
                    <a:pt x="139" y="0"/>
                  </a:lnTo>
                  <a:lnTo>
                    <a:pt x="0" y="191"/>
                  </a:lnTo>
                  <a:lnTo>
                    <a:pt x="80" y="235"/>
                  </a:lnTo>
                  <a:lnTo>
                    <a:pt x="219" y="41"/>
                  </a:lnTo>
                  <a:close/>
                </a:path>
              </a:pathLst>
            </a:custGeom>
            <a:solidFill>
              <a:srgbClr val="C7C7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32"/>
            <p:cNvSpPr>
              <a:spLocks/>
            </p:cNvSpPr>
            <p:nvPr/>
          </p:nvSpPr>
          <p:spPr bwMode="auto">
            <a:xfrm>
              <a:off x="5097" y="1176"/>
              <a:ext cx="71" cy="58"/>
            </a:xfrm>
            <a:custGeom>
              <a:avLst/>
              <a:gdLst>
                <a:gd name="T0" fmla="*/ 28 w 71"/>
                <a:gd name="T1" fmla="*/ 0 h 58"/>
                <a:gd name="T2" fmla="*/ 0 w 71"/>
                <a:gd name="T3" fmla="*/ 34 h 58"/>
                <a:gd name="T4" fmla="*/ 44 w 71"/>
                <a:gd name="T5" fmla="*/ 58 h 58"/>
                <a:gd name="T6" fmla="*/ 71 w 71"/>
                <a:gd name="T7" fmla="*/ 24 h 58"/>
                <a:gd name="T8" fmla="*/ 28 w 71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"/>
                <a:gd name="T16" fmla="*/ 0 h 58"/>
                <a:gd name="T17" fmla="*/ 71 w 71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" h="58">
                  <a:moveTo>
                    <a:pt x="28" y="0"/>
                  </a:moveTo>
                  <a:lnTo>
                    <a:pt x="0" y="34"/>
                  </a:lnTo>
                  <a:lnTo>
                    <a:pt x="44" y="58"/>
                  </a:lnTo>
                  <a:lnTo>
                    <a:pt x="71" y="2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5141" y="1200"/>
              <a:ext cx="111" cy="79"/>
            </a:xfrm>
            <a:custGeom>
              <a:avLst/>
              <a:gdLst>
                <a:gd name="T0" fmla="*/ 111 w 111"/>
                <a:gd name="T1" fmla="*/ 44 h 79"/>
                <a:gd name="T2" fmla="*/ 27 w 111"/>
                <a:gd name="T3" fmla="*/ 0 h 79"/>
                <a:gd name="T4" fmla="*/ 0 w 111"/>
                <a:gd name="T5" fmla="*/ 34 h 79"/>
                <a:gd name="T6" fmla="*/ 83 w 111"/>
                <a:gd name="T7" fmla="*/ 79 h 79"/>
                <a:gd name="T8" fmla="*/ 111 w 111"/>
                <a:gd name="T9" fmla="*/ 44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"/>
                <a:gd name="T16" fmla="*/ 0 h 79"/>
                <a:gd name="T17" fmla="*/ 111 w 111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" h="79">
                  <a:moveTo>
                    <a:pt x="111" y="44"/>
                  </a:moveTo>
                  <a:lnTo>
                    <a:pt x="27" y="0"/>
                  </a:lnTo>
                  <a:lnTo>
                    <a:pt x="0" y="34"/>
                  </a:lnTo>
                  <a:lnTo>
                    <a:pt x="83" y="79"/>
                  </a:lnTo>
                  <a:lnTo>
                    <a:pt x="111" y="4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34"/>
            <p:cNvSpPr>
              <a:spLocks/>
            </p:cNvSpPr>
            <p:nvPr/>
          </p:nvSpPr>
          <p:spPr bwMode="auto">
            <a:xfrm>
              <a:off x="5049" y="1244"/>
              <a:ext cx="72" cy="58"/>
            </a:xfrm>
            <a:custGeom>
              <a:avLst/>
              <a:gdLst>
                <a:gd name="T0" fmla="*/ 28 w 72"/>
                <a:gd name="T1" fmla="*/ 0 h 58"/>
                <a:gd name="T2" fmla="*/ 0 w 72"/>
                <a:gd name="T3" fmla="*/ 35 h 58"/>
                <a:gd name="T4" fmla="*/ 44 w 72"/>
                <a:gd name="T5" fmla="*/ 58 h 58"/>
                <a:gd name="T6" fmla="*/ 72 w 72"/>
                <a:gd name="T7" fmla="*/ 21 h 58"/>
                <a:gd name="T8" fmla="*/ 28 w 72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58"/>
                <a:gd name="T17" fmla="*/ 72 w 7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58">
                  <a:moveTo>
                    <a:pt x="28" y="0"/>
                  </a:moveTo>
                  <a:lnTo>
                    <a:pt x="0" y="35"/>
                  </a:lnTo>
                  <a:lnTo>
                    <a:pt x="44" y="58"/>
                  </a:lnTo>
                  <a:lnTo>
                    <a:pt x="72" y="2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35"/>
            <p:cNvSpPr>
              <a:spLocks/>
            </p:cNvSpPr>
            <p:nvPr/>
          </p:nvSpPr>
          <p:spPr bwMode="auto">
            <a:xfrm>
              <a:off x="5093" y="1265"/>
              <a:ext cx="111" cy="82"/>
            </a:xfrm>
            <a:custGeom>
              <a:avLst/>
              <a:gdLst>
                <a:gd name="T0" fmla="*/ 111 w 111"/>
                <a:gd name="T1" fmla="*/ 44 h 82"/>
                <a:gd name="T2" fmla="*/ 28 w 111"/>
                <a:gd name="T3" fmla="*/ 0 h 82"/>
                <a:gd name="T4" fmla="*/ 0 w 111"/>
                <a:gd name="T5" fmla="*/ 37 h 82"/>
                <a:gd name="T6" fmla="*/ 83 w 111"/>
                <a:gd name="T7" fmla="*/ 82 h 82"/>
                <a:gd name="T8" fmla="*/ 111 w 111"/>
                <a:gd name="T9" fmla="*/ 44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"/>
                <a:gd name="T16" fmla="*/ 0 h 82"/>
                <a:gd name="T17" fmla="*/ 111 w 111"/>
                <a:gd name="T18" fmla="*/ 82 h 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" h="82">
                  <a:moveTo>
                    <a:pt x="111" y="44"/>
                  </a:moveTo>
                  <a:lnTo>
                    <a:pt x="28" y="0"/>
                  </a:lnTo>
                  <a:lnTo>
                    <a:pt x="0" y="37"/>
                  </a:lnTo>
                  <a:lnTo>
                    <a:pt x="83" y="82"/>
                  </a:lnTo>
                  <a:lnTo>
                    <a:pt x="111" y="4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3 0.03032 C 0.09132 -0.01065 0.12777 -0.05162 0.1283 -0.04722 C 0.12864 -0.04306 0.05677 0.05486 0.05885 0.05741 C 0.06076 0.06042 0.13732 -0.03333 0.1401 -0.03033 C 0.14305 -0.02732 0.0743 0.07199 0.07569 0.07639 C 0.07691 0.08032 0.14184 -0.00394 0.14826 -0.00579 C 0.15451 -0.00787 0.1158 0.05694 0.11319 0.06458 C 0.11093 0.07268 0.13611 0.03264 0.13316 0.0419 C 0.13038 0.05092 0.09027 0.12176 0.09652 0.11944 C 0.1026 0.11713 0.16892 0.02639 0.17083 0.0287 C 0.17291 0.03102 0.10642 0.12847 0.10833 0.13241 C 0.11041 0.13634 0.17968 0.04907 0.18281 0.05185 C 0.18611 0.05463 0.12882 0.14167 0.1283 0.14815 C 0.12743 0.15463 0.17482 0.08773 0.17777 0.09074 C 0.1809 0.09375 0.14461 0.1625 0.14722 0.16574 C 0.14948 0.16898 0.16771 0.11481 0.19166 0.10926 C 0.2158 0.10393 0.25347 0.11898 0.29132 0.13379 " pathEditMode="relative" rAng="0" ptsTypes="aaaaaaaaaaaaaaaaA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1042988" y="1484313"/>
            <a:ext cx="6438900" cy="165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НАЗАРЛАРЫҢЫЗҒА</a:t>
            </a:r>
          </a:p>
          <a:p>
            <a:pPr algn="ctr"/>
            <a:r>
              <a:rPr lang="ru-RU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РАХМЕТ!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4662264" cy="440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1920-1924жылдары Орынбор қаласы</a:t>
            </a:r>
            <a:endParaRPr lang="ru-RU" sz="2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1924-1929жылдары Қызылорда (Ақмешіт) қаласы</a:t>
            </a:r>
            <a:endParaRPr lang="ru-RU" sz="2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1929-1997 жылдары Алматы қаласы</a:t>
            </a:r>
            <a:endParaRPr lang="ru-RU" sz="2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1997 жылдан бастап Астана</a:t>
            </a:r>
            <a:endParaRPr lang="ru-RU" sz="28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764704"/>
            <a:ext cx="6768752" cy="5506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1994 жылы 6 шілде- астананы Алматыдан Ақмолаға көшіруге шешім қабылданды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1997 жылы 10 желтоқсан- Ақмола Қазақстанның астанасы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1998 жыл 6 мамыр-Елбасы Н.Ә.Назарбаев Ақмола қаласын Астана деп атауға жарлық шығарды.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1998 жылы 10 маусым- ресми түрде жаңа астананың тұсаукесер тойы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088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stana-kz.gif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755576" y="332656"/>
            <a:ext cx="3312368" cy="5560690"/>
          </a:xfrm>
          <a:prstGeom prst="rect">
            <a:avLst/>
          </a:prstGeom>
        </p:spPr>
      </p:pic>
      <p:pic>
        <p:nvPicPr>
          <p:cNvPr id="3" name="Рисунок 2" descr="бейбітшілік және келісім сарайы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827584" y="476672"/>
            <a:ext cx="6696744" cy="5544616"/>
          </a:xfrm>
          <a:prstGeom prst="rect">
            <a:avLst/>
          </a:prstGeom>
        </p:spPr>
      </p:pic>
      <p:pic>
        <p:nvPicPr>
          <p:cNvPr id="4" name="Рисунок 3" descr="ханшатыр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827584" y="476672"/>
            <a:ext cx="6696743" cy="5544616"/>
          </a:xfrm>
          <a:prstGeom prst="rect">
            <a:avLst/>
          </a:prstGeom>
        </p:spPr>
      </p:pic>
      <p:pic>
        <p:nvPicPr>
          <p:cNvPr id="5" name="Рисунок 4" descr="30 мың орындық орталық стадион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899592" y="548680"/>
            <a:ext cx="6696744" cy="5544616"/>
          </a:xfrm>
          <a:prstGeom prst="rect">
            <a:avLst/>
          </a:prstGeom>
        </p:spPr>
      </p:pic>
      <p:pic>
        <p:nvPicPr>
          <p:cNvPr id="6" name="Рисунок 5" descr="30092008124009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827584" y="476672"/>
            <a:ext cx="6696744" cy="5544616"/>
          </a:xfrm>
          <a:prstGeom prst="rect">
            <a:avLst/>
          </a:prstGeom>
        </p:spPr>
      </p:pic>
      <p:pic>
        <p:nvPicPr>
          <p:cNvPr id="8" name="Рисунок 7" descr="astana3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899592" y="548680"/>
            <a:ext cx="6668590" cy="4460545"/>
          </a:xfrm>
          <a:prstGeom prst="rect">
            <a:avLst/>
          </a:prstGeom>
        </p:spPr>
      </p:pic>
      <p:pic>
        <p:nvPicPr>
          <p:cNvPr id="9" name="Рисунок 8" descr="800px-Kazakh_Parliament_Ast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76672"/>
            <a:ext cx="6703392" cy="5544616"/>
          </a:xfrm>
          <a:prstGeom prst="rect">
            <a:avLst/>
          </a:prstGeom>
        </p:spPr>
      </p:pic>
      <p:pic>
        <p:nvPicPr>
          <p:cNvPr id="10" name="Рисунок 9" descr="4390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548680"/>
            <a:ext cx="6703392" cy="554461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691680" y="53806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 smtClean="0"/>
              <a:t> Нұр Астана мешіті  Астана қаласында орналасқан мешіт. «Нұр Астана» мешіті 2005 жылдың 2 наурызында ашылды. Мешіт Астана қаласындағы Есіл районында орналасқан.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42048" cy="804704"/>
          </a:xfrm>
        </p:spPr>
        <p:txBody>
          <a:bodyPr>
            <a:normAutofit/>
          </a:bodyPr>
          <a:lstStyle/>
          <a:p>
            <a:r>
              <a:rPr lang="kk-KZ" sz="2400" dirty="0" smtClean="0"/>
              <a:t>1. Таныстыру. 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852936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lvl="0">
              <a:spcBef>
                <a:spcPct val="0"/>
              </a:spcBef>
            </a:pP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4.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 ”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Қыл қалам” Берілген тақырыпқа шығарма жазу.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1916832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3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Бұл қай ғимарат?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124744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2. Қай топ көп біледі?  </a:t>
            </a: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(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Сұрақ-жауап)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5536" y="3573016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cap="all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5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kk-KZ" sz="2400" b="1" cap="all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Мәнерлеп оқу.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4365104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6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Қабырға газетін қорғау</a:t>
            </a:r>
            <a:r>
              <a:rPr lang="kk-KZ" sz="2400" b="1" cap="all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.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95536" y="5157192"/>
            <a:ext cx="7242048" cy="804704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b="1" cap="all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7</a:t>
            </a:r>
            <a:r>
              <a:rPr kumimoji="0" lang="kk-KZ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kk-KZ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Ұйқасын тап.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1043608" y="2924944"/>
            <a:ext cx="6120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Астана </a:t>
            </a:r>
            <a:r>
              <a:rPr lang="kk-KZ" sz="3200" dirty="0" smtClean="0"/>
              <a:t>қ</a:t>
            </a:r>
            <a:r>
              <a:rPr lang="ru-RU" sz="3200" dirty="0" smtClean="0"/>
              <a:t>ай  </a:t>
            </a:r>
            <a:r>
              <a:rPr lang="ru-RU" sz="3200" dirty="0" err="1" smtClean="0"/>
              <a:t>өзеннің бойында</a:t>
            </a:r>
            <a:r>
              <a:rPr lang="ru-RU" sz="3200" dirty="0" smtClean="0"/>
              <a:t> </a:t>
            </a:r>
            <a:r>
              <a:rPr lang="ru-RU" sz="3200" dirty="0" err="1" smtClean="0"/>
              <a:t>орналасқан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2708920"/>
            <a:ext cx="76999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Қазақстан тарихында неше астана болды? </a:t>
            </a:r>
            <a:endParaRPr lang="ru-RU" sz="3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2420888"/>
            <a:ext cx="7292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Орынбордан астана қай қалаға ауысты? </a:t>
            </a:r>
            <a:endParaRPr lang="ru-RU" sz="3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27584" y="2852936"/>
            <a:ext cx="6454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Астана қаласының бұрынғы атауы? 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23528" y="2636912"/>
            <a:ext cx="7560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Астана Қазақстанның нешінші  Астанасы? </a:t>
            </a:r>
            <a:endParaRPr lang="ru-RU" sz="3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2564904"/>
            <a:ext cx="78470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Астананы Алматыдан Ақмолаға көшіруге</a:t>
            </a:r>
          </a:p>
          <a:p>
            <a:pPr algn="ctr"/>
            <a:r>
              <a:rPr lang="kk-KZ" sz="3200" dirty="0" smtClean="0"/>
              <a:t>қай жылы шешім қабылданды? </a:t>
            </a:r>
            <a:endParaRPr lang="ru-RU" sz="3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547664" y="2636912"/>
            <a:ext cx="45913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dirty="0" smtClean="0"/>
              <a:t>Қазақстанның алғашқы </a:t>
            </a:r>
          </a:p>
          <a:p>
            <a:pPr algn="ctr"/>
            <a:r>
              <a:rPr lang="kk-KZ" sz="3200" dirty="0" smtClean="0"/>
              <a:t>Астанасы қай қала? 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331640" y="2420888"/>
            <a:ext cx="474681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dirty="0" smtClean="0"/>
              <a:t>Астана қай жылдан бері</a:t>
            </a:r>
          </a:p>
          <a:p>
            <a:r>
              <a:rPr lang="kk-KZ" sz="3200" dirty="0" smtClean="0"/>
              <a:t> еліміздің астанасы </a:t>
            </a:r>
          </a:p>
          <a:p>
            <a:r>
              <a:rPr lang="kk-KZ" sz="3200" dirty="0" smtClean="0"/>
              <a:t>болып жарияланды ?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9" grpId="0"/>
      <p:bldP spid="2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052736"/>
            <a:ext cx="3181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Көк тудың желбірегені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1560" y="1588150"/>
            <a:ext cx="361201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 тудың желбірегені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Қазақтың асқақ беделі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Махаббат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қайрат екеулеп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шымырлатқаны денені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 тудың желбірегені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жаныма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қуат береді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Таласқа түссе жан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мен ту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емес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маған керегі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Көктудың желбірегені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Ибрагим Ескендір - К&amp;#1257;к туды&amp;#1187; желбірегені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cstate="print"/>
          <a:stretch>
            <a:fillRect/>
          </a:stretch>
        </p:blipFill>
        <p:spPr>
          <a:xfrm>
            <a:off x="5076056" y="764704"/>
            <a:ext cx="304800" cy="664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5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/>
      <p:bldP spid="61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stana-kz.gif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2987824" y="620688"/>
            <a:ext cx="3312368" cy="5560690"/>
          </a:xfrm>
          <a:prstGeom prst="rect">
            <a:avLst/>
          </a:prstGeom>
        </p:spPr>
      </p:pic>
      <p:pic>
        <p:nvPicPr>
          <p:cNvPr id="3" name="Рисунок 2" descr="бейбітшілік және келісім сарайы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403648" y="620688"/>
            <a:ext cx="6696744" cy="5544616"/>
          </a:xfrm>
          <a:prstGeom prst="rect">
            <a:avLst/>
          </a:prstGeom>
        </p:spPr>
      </p:pic>
      <p:pic>
        <p:nvPicPr>
          <p:cNvPr id="4" name="Рисунок 3" descr="ханшатыр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403648" y="620688"/>
            <a:ext cx="6696743" cy="5544616"/>
          </a:xfrm>
          <a:prstGeom prst="rect">
            <a:avLst/>
          </a:prstGeom>
        </p:spPr>
      </p:pic>
      <p:pic>
        <p:nvPicPr>
          <p:cNvPr id="5" name="Рисунок 4" descr="30 мың орындық орталық стадион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403648" y="620688"/>
            <a:ext cx="6696744" cy="5544616"/>
          </a:xfrm>
          <a:prstGeom prst="rect">
            <a:avLst/>
          </a:prstGeom>
        </p:spPr>
      </p:pic>
      <p:pic>
        <p:nvPicPr>
          <p:cNvPr id="6" name="Рисунок 5" descr="30092008124009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403648" y="620688"/>
            <a:ext cx="6696744" cy="5544616"/>
          </a:xfrm>
          <a:prstGeom prst="rect">
            <a:avLst/>
          </a:prstGeom>
        </p:spPr>
      </p:pic>
      <p:pic>
        <p:nvPicPr>
          <p:cNvPr id="8" name="Рисунок 7" descr="astana3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1403648" y="620688"/>
            <a:ext cx="6668590" cy="4460545"/>
          </a:xfrm>
          <a:prstGeom prst="rect">
            <a:avLst/>
          </a:prstGeom>
        </p:spPr>
      </p:pic>
      <p:pic>
        <p:nvPicPr>
          <p:cNvPr id="9" name="Рисунок 8" descr="800px-Kazakh_Parliament_Ast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620688"/>
            <a:ext cx="6703392" cy="5544616"/>
          </a:xfrm>
          <a:prstGeom prst="rect">
            <a:avLst/>
          </a:prstGeom>
        </p:spPr>
      </p:pic>
      <p:pic>
        <p:nvPicPr>
          <p:cNvPr id="10" name="Рисунок 9" descr="4390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620688"/>
            <a:ext cx="6703392" cy="554461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9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kend_r_khasanaliev_-_atameken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cstate="print"/>
          <a:stretch>
            <a:fillRect/>
          </a:stretch>
        </p:blipFill>
        <p:spPr>
          <a:xfrm>
            <a:off x="971600" y="548680"/>
            <a:ext cx="304800" cy="304800"/>
          </a:xfrm>
          <a:prstGeom prst="rect">
            <a:avLst/>
          </a:prstGeom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83568" y="1228110"/>
            <a:ext cx="516840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Атамекен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 Қ.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Мырзалиев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Е.Хасанғалиев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Жасыл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жайлау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түкті кілем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 кілем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 кілемде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көп ойнаймын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көп күлем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Маңдайымнан сипап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өткен самалды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Қазагымның алақаны деп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білем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Қайда жүрсем атамекен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Көкейіңде жатады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Күннің өзі қимай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Ұясына батады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екен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0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45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245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45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45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6264696" cy="34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Тақырыптар: </a:t>
            </a:r>
            <a:endParaRPr lang="ru-RU" sz="3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1.Астана елдің –жүрегі.</a:t>
            </a:r>
            <a:endParaRPr lang="ru-RU" sz="3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2.</a:t>
            </a:r>
            <a:r>
              <a:rPr lang="kk-KZ" sz="32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Тәуелсіздік түндігі – Астана</a:t>
            </a:r>
            <a:endParaRPr lang="ru-RU" sz="3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3.</a:t>
            </a:r>
            <a:r>
              <a:rPr lang="kk-KZ" sz="32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Астана- жаңа қала</a:t>
            </a:r>
            <a:endParaRPr lang="ru-RU" sz="3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4.</a:t>
            </a:r>
            <a:r>
              <a:rPr lang="kk-KZ" sz="32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kk-KZ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Киелі менің Елордам.</a:t>
            </a:r>
            <a:endParaRPr lang="ru-RU" sz="3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113466"/>
      </p:ext>
    </p:extLst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460</Words>
  <Application>Microsoft Office PowerPoint</Application>
  <PresentationFormat>Экран (4:3)</PresentationFormat>
  <Paragraphs>101</Paragraphs>
  <Slides>14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Слайд 2</vt:lpstr>
      <vt:lpstr>Слайд 3</vt:lpstr>
      <vt:lpstr>1. Таныстыру.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Alia</cp:lastModifiedBy>
  <cp:revision>3</cp:revision>
  <dcterms:modified xsi:type="dcterms:W3CDTF">2014-11-08T16:03:09Z</dcterms:modified>
</cp:coreProperties>
</file>